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0" r:id="rId3"/>
    <p:sldId id="281" r:id="rId4"/>
    <p:sldId id="279" r:id="rId5"/>
    <p:sldId id="278" r:id="rId6"/>
    <p:sldId id="265" r:id="rId7"/>
    <p:sldId id="267" r:id="rId8"/>
    <p:sldId id="266" r:id="rId9"/>
    <p:sldId id="277" r:id="rId10"/>
    <p:sldId id="260" r:id="rId11"/>
    <p:sldId id="259" r:id="rId12"/>
    <p:sldId id="261" r:id="rId13"/>
    <p:sldId id="257" r:id="rId14"/>
    <p:sldId id="258" r:id="rId15"/>
    <p:sldId id="262" r:id="rId16"/>
    <p:sldId id="263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5382" autoAdjust="0"/>
  </p:normalViewPr>
  <p:slideViewPr>
    <p:cSldViewPr>
      <p:cViewPr varScale="1">
        <p:scale>
          <a:sx n="70" d="100"/>
          <a:sy n="70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2D3C8D4-9032-4EF9-95DE-DF400AD5F6B4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E2500AF-1BCA-4222-8E30-4C5C27E2D17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"/>
            <a:ext cx="6840760" cy="2060847"/>
          </a:xfrm>
        </p:spPr>
        <p:txBody>
          <a:bodyPr>
            <a:noAutofit/>
          </a:bodyPr>
          <a:lstStyle/>
          <a:p>
            <a:r>
              <a:rPr lang="ru-RU" sz="2800" dirty="0" smtClean="0"/>
              <a:t>    МБОУ «</a:t>
            </a:r>
            <a:r>
              <a:rPr lang="ru-RU" sz="2800" dirty="0" err="1" smtClean="0"/>
              <a:t>Городищенская</a:t>
            </a:r>
            <a:r>
              <a:rPr lang="ru-RU" sz="2800" dirty="0" smtClean="0"/>
              <a:t> средняя общеобразовательная школа»    </a:t>
            </a:r>
            <a:r>
              <a:rPr lang="ru-RU" sz="2800" dirty="0" err="1" smtClean="0"/>
              <a:t>Дрожжановского</a:t>
            </a:r>
            <a:r>
              <a:rPr lang="ru-RU" sz="2800" dirty="0" smtClean="0"/>
              <a:t> муниципального района РТ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Юрий\Desktop\ОУСУ-2014\DSCN0714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646097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Юрий\Desktop\ОУСУ-2014\DSCN028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Встреча с теми, кто приближал Победу в тылу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77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Юрий\Desktop\ОУСУ-2014\DSCF05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Наша школа - самая спортивная дружина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3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Юрий\Desktop\ОУСУ-2014\DSCN029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На празднике, посвященном 69-летию Победы в </a:t>
            </a:r>
            <a:r>
              <a:rPr lang="ru-RU" sz="3600" dirty="0"/>
              <a:t>в</a:t>
            </a:r>
            <a:r>
              <a:rPr lang="ru-RU" sz="3600" dirty="0" smtClean="0"/>
              <a:t>еликой Отечественной войне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1514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рий\Desktop\ОУСУ-2014\DSC0003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Участники декады добрых дел 2014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82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рий\Desktop\ОУСУ-2014\DSCF00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Принимаем активное участие  в акции «День посадки деревьев»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2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Юрий\Desktop\ОУСУ-2014\DSCN029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Приветствуем ветеранов войны и тружеников тыла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55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Юрий\Desktop\ОУСУ-2014\DSCN06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Самые активные и одаренные посетили древний град - Свияжск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50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Юрий\Desktop\ОУСУ-2014\DSCN18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424936" cy="1656184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Самым достойным образом организовали месячник «Жизнь без наркотиков»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978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Юрий\Desktop\ОУСУ-2014\IMG_03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Одна из главных задач - успешная сдача норм комплекса ГТО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72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Юрий\Desktop\ОУСУ-2014\RSCN23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Ежегодно организуем межрегиональный турнир по национальной борьбе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615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Активисты детской общественной организации «Единая семья».</a:t>
            </a:r>
            <a:endParaRPr lang="ru-RU" dirty="0"/>
          </a:p>
        </p:txBody>
      </p:sp>
      <p:pic>
        <p:nvPicPr>
          <p:cNvPr id="1026" name="Picture 2" descr="C:\Users\Юрий\Desktop\ОУСУ-2014\DSCN107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825240" cy="436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54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Юрий\Desktop\ОУСУ-2014\SAM_04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Занятия в экологическом лагере «Адонис»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799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Юрий\Desktop\ОУСУ-2014\SAM_10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6" b="19162"/>
          <a:stretch/>
        </p:blipFill>
        <p:spPr bwMode="auto">
          <a:xfrm>
            <a:off x="1619672" y="2636912"/>
            <a:ext cx="5010746" cy="327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Наша хоккейная дружина – победитель муниципального турнира «Золотая шайба»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6090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Юрий\Desktop\ОУСУ-2014\SAM_149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302" b="17734"/>
          <a:stretch/>
        </p:blipFill>
        <p:spPr bwMode="auto">
          <a:xfrm>
            <a:off x="2275152" y="2674938"/>
            <a:ext cx="5033152" cy="320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Ежегодно проводим акцию «Поздравь учителя»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5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Юрий\Desktop\ОУСУ-2014\SAM_166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2204864"/>
            <a:ext cx="4104456" cy="39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ru-RU" sz="3600" dirty="0" smtClean="0"/>
              <a:t>Тимуровская работа – одна из приоритетных в работе органа самоуправления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5399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Юрий\Desktop\ОУСУ-2014\SAM_311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Вовлечение младших школьников в экологическую акцию «Чистое село»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262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Развитие всесторонне развитой личности , формирование навыков общения, лидерство и партнерство, а так же активного и ответственного подхода к жизни</a:t>
            </a:r>
          </a:p>
          <a:p>
            <a:r>
              <a:rPr lang="ru-RU" dirty="0" smtClean="0"/>
              <a:t>2. Организация общественно-полезного </a:t>
            </a:r>
            <a:r>
              <a:rPr lang="ru-RU" smtClean="0"/>
              <a:t>досуга школьников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задачи деятельности органа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725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Юрий\Desktop\ОУСУ-2014\Эмблема ДО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Эмблема детской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31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Юрий\Desktop\ОУСУ-2014\Флаг ДОО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 детской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37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Юрий\Desktop\ОУСУ-2014\DSCN10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Заседание органа ученического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76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Юрий\Desktop\ОУСУ-2014\DSCN106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шефской помощи </a:t>
            </a:r>
            <a:r>
              <a:rPr lang="ru-RU" dirty="0" err="1" smtClean="0"/>
              <a:t>младшеклассникам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54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Юрий\Desktop\ОУСУ-2014\DSCN106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76064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Вожатые готовят внеклассное мероприятие с учащимися начальных классов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0558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Юрий\Desktop\ОУСУ-2014\Организация досуга следопытов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физкультурно-массовых мероприятий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378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79</TotalTime>
  <Words>207</Words>
  <Application>Microsoft Office PowerPoint</Application>
  <PresentationFormat>Экран (4:3)</PresentationFormat>
  <Paragraphs>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Волна</vt:lpstr>
      <vt:lpstr>    МБОУ «Городищенская средняя общеобразовательная школа»    Дрожжановского муниципального района РТ</vt:lpstr>
      <vt:lpstr>Активисты детской общественной организации «Единая семья».</vt:lpstr>
      <vt:lpstr>Основные задачи деятельности органа самоуправления</vt:lpstr>
      <vt:lpstr>Эмблема детской организации</vt:lpstr>
      <vt:lpstr>Флаг детской организации</vt:lpstr>
      <vt:lpstr>Заседание органа ученического самоуправления</vt:lpstr>
      <vt:lpstr>Оказание шефской помощи младшеклассникам</vt:lpstr>
      <vt:lpstr>Вожатые готовят внеклассное мероприятие с учащимися начальных классов</vt:lpstr>
      <vt:lpstr>Организация физкультурно-массовых мероприятий</vt:lpstr>
      <vt:lpstr>Встреча с теми, кто приближал Победу в тылу</vt:lpstr>
      <vt:lpstr>Наша школа - самая спортивная дружина</vt:lpstr>
      <vt:lpstr>На празднике, посвященном 69-летию Победы в великой Отечественной войне</vt:lpstr>
      <vt:lpstr>Участники декады добрых дел 2014</vt:lpstr>
      <vt:lpstr>Принимаем активное участие  в акции «День посадки деревьев»</vt:lpstr>
      <vt:lpstr>Приветствуем ветеранов войны и тружеников тыла</vt:lpstr>
      <vt:lpstr>Самые активные и одаренные посетили древний град - Свияжск</vt:lpstr>
      <vt:lpstr>Самым достойным образом организовали месячник «Жизнь без наркотиков»</vt:lpstr>
      <vt:lpstr>Одна из главных задач - успешная сдача норм комплекса ГТО</vt:lpstr>
      <vt:lpstr>Ежегодно организуем межрегиональный турнир по национальной борьбе</vt:lpstr>
      <vt:lpstr>Занятия в экологическом лагере «Адонис»</vt:lpstr>
      <vt:lpstr>Наша хоккейная дружина – победитель муниципального турнира «Золотая шайба» </vt:lpstr>
      <vt:lpstr>Ежегодно проводим акцию «Поздравь учителя»</vt:lpstr>
      <vt:lpstr>Тимуровская работа – одна из приоритетных в работе органа самоуправления </vt:lpstr>
      <vt:lpstr>Вовлечение младших школьников в экологическую акцию «Чистое село»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«Городищенская средняя общеобразовательная школа»    Дрожжановского муниципального района РТ</dc:title>
  <dc:creator>Юрий</dc:creator>
  <cp:lastModifiedBy>Юрий</cp:lastModifiedBy>
  <cp:revision>8</cp:revision>
  <dcterms:created xsi:type="dcterms:W3CDTF">2014-12-13T08:21:15Z</dcterms:created>
  <dcterms:modified xsi:type="dcterms:W3CDTF">2014-12-15T08:15:59Z</dcterms:modified>
</cp:coreProperties>
</file>